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64" r:id="rId4"/>
    <p:sldId id="258" r:id="rId5"/>
    <p:sldId id="265" r:id="rId6"/>
    <p:sldId id="259" r:id="rId7"/>
    <p:sldId id="266" r:id="rId8"/>
    <p:sldId id="260" r:id="rId9"/>
    <p:sldId id="267" r:id="rId10"/>
    <p:sldId id="261" r:id="rId11"/>
    <p:sldId id="262" r:id="rId12"/>
    <p:sldId id="268" r:id="rId13"/>
    <p:sldId id="263"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00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4DC5D8-15AE-4046-9FBA-4B33D166B1FC}" type="datetimeFigureOut">
              <a:rPr lang="en-US" smtClean="0"/>
              <a:t>11/22/2011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6590D4-2247-46A5-82A9-90817B6BF474}" type="slidenum">
              <a:rPr lang="en-US" smtClean="0"/>
              <a:t>‹#›</a:t>
            </a:fld>
            <a:endParaRPr lang="en-US"/>
          </a:p>
        </p:txBody>
      </p:sp>
    </p:spTree>
    <p:extLst>
      <p:ext uri="{BB962C8B-B14F-4D97-AF65-F5344CB8AC3E}">
        <p14:creationId xmlns:p14="http://schemas.microsoft.com/office/powerpoint/2010/main" val="31799372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46590D4-2247-46A5-82A9-90817B6BF474}" type="slidenum">
              <a:rPr lang="en-US" smtClean="0"/>
              <a:t>1</a:t>
            </a:fld>
            <a:endParaRPr lang="en-US"/>
          </a:p>
        </p:txBody>
      </p:sp>
    </p:spTree>
    <p:extLst>
      <p:ext uri="{BB962C8B-B14F-4D97-AF65-F5344CB8AC3E}">
        <p14:creationId xmlns:p14="http://schemas.microsoft.com/office/powerpoint/2010/main" val="25272727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46590D4-2247-46A5-82A9-90817B6BF474}" type="slidenum">
              <a:rPr lang="en-US" smtClean="0"/>
              <a:t>10</a:t>
            </a:fld>
            <a:endParaRPr lang="en-US"/>
          </a:p>
        </p:txBody>
      </p:sp>
    </p:spTree>
    <p:extLst>
      <p:ext uri="{BB962C8B-B14F-4D97-AF65-F5344CB8AC3E}">
        <p14:creationId xmlns:p14="http://schemas.microsoft.com/office/powerpoint/2010/main" val="872214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46590D4-2247-46A5-82A9-90817B6BF474}" type="slidenum">
              <a:rPr lang="en-US" smtClean="0"/>
              <a:t>11</a:t>
            </a:fld>
            <a:endParaRPr lang="en-US"/>
          </a:p>
        </p:txBody>
      </p:sp>
    </p:spTree>
    <p:extLst>
      <p:ext uri="{BB962C8B-B14F-4D97-AF65-F5344CB8AC3E}">
        <p14:creationId xmlns:p14="http://schemas.microsoft.com/office/powerpoint/2010/main" val="30375726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46590D4-2247-46A5-82A9-90817B6BF474}" type="slidenum">
              <a:rPr lang="en-US" smtClean="0"/>
              <a:t>12</a:t>
            </a:fld>
            <a:endParaRPr lang="en-US"/>
          </a:p>
        </p:txBody>
      </p:sp>
    </p:spTree>
    <p:extLst>
      <p:ext uri="{BB962C8B-B14F-4D97-AF65-F5344CB8AC3E}">
        <p14:creationId xmlns:p14="http://schemas.microsoft.com/office/powerpoint/2010/main" val="15559244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46590D4-2247-46A5-82A9-90817B6BF474}" type="slidenum">
              <a:rPr lang="en-US" smtClean="0"/>
              <a:t>13</a:t>
            </a:fld>
            <a:endParaRPr lang="en-US"/>
          </a:p>
        </p:txBody>
      </p:sp>
    </p:spTree>
    <p:extLst>
      <p:ext uri="{BB962C8B-B14F-4D97-AF65-F5344CB8AC3E}">
        <p14:creationId xmlns:p14="http://schemas.microsoft.com/office/powerpoint/2010/main" val="4122163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46590D4-2247-46A5-82A9-90817B6BF474}" type="slidenum">
              <a:rPr lang="en-US" smtClean="0"/>
              <a:t>2</a:t>
            </a:fld>
            <a:endParaRPr lang="en-US"/>
          </a:p>
        </p:txBody>
      </p:sp>
    </p:spTree>
    <p:extLst>
      <p:ext uri="{BB962C8B-B14F-4D97-AF65-F5344CB8AC3E}">
        <p14:creationId xmlns:p14="http://schemas.microsoft.com/office/powerpoint/2010/main" val="1612176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46590D4-2247-46A5-82A9-90817B6BF474}" type="slidenum">
              <a:rPr lang="en-US" smtClean="0"/>
              <a:t>3</a:t>
            </a:fld>
            <a:endParaRPr lang="en-US"/>
          </a:p>
        </p:txBody>
      </p:sp>
    </p:spTree>
    <p:extLst>
      <p:ext uri="{BB962C8B-B14F-4D97-AF65-F5344CB8AC3E}">
        <p14:creationId xmlns:p14="http://schemas.microsoft.com/office/powerpoint/2010/main" val="3859683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46590D4-2247-46A5-82A9-90817B6BF474}" type="slidenum">
              <a:rPr lang="en-US" smtClean="0"/>
              <a:t>4</a:t>
            </a:fld>
            <a:endParaRPr lang="en-US"/>
          </a:p>
        </p:txBody>
      </p:sp>
    </p:spTree>
    <p:extLst>
      <p:ext uri="{BB962C8B-B14F-4D97-AF65-F5344CB8AC3E}">
        <p14:creationId xmlns:p14="http://schemas.microsoft.com/office/powerpoint/2010/main" val="41364254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46590D4-2247-46A5-82A9-90817B6BF474}" type="slidenum">
              <a:rPr lang="en-US" smtClean="0"/>
              <a:t>5</a:t>
            </a:fld>
            <a:endParaRPr lang="en-US"/>
          </a:p>
        </p:txBody>
      </p:sp>
    </p:spTree>
    <p:extLst>
      <p:ext uri="{BB962C8B-B14F-4D97-AF65-F5344CB8AC3E}">
        <p14:creationId xmlns:p14="http://schemas.microsoft.com/office/powerpoint/2010/main" val="23109991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46590D4-2247-46A5-82A9-90817B6BF474}" type="slidenum">
              <a:rPr lang="en-US" smtClean="0"/>
              <a:t>6</a:t>
            </a:fld>
            <a:endParaRPr lang="en-US"/>
          </a:p>
        </p:txBody>
      </p:sp>
    </p:spTree>
    <p:extLst>
      <p:ext uri="{BB962C8B-B14F-4D97-AF65-F5344CB8AC3E}">
        <p14:creationId xmlns:p14="http://schemas.microsoft.com/office/powerpoint/2010/main" val="30475744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46590D4-2247-46A5-82A9-90817B6BF474}" type="slidenum">
              <a:rPr lang="en-US" smtClean="0"/>
              <a:t>7</a:t>
            </a:fld>
            <a:endParaRPr lang="en-US"/>
          </a:p>
        </p:txBody>
      </p:sp>
    </p:spTree>
    <p:extLst>
      <p:ext uri="{BB962C8B-B14F-4D97-AF65-F5344CB8AC3E}">
        <p14:creationId xmlns:p14="http://schemas.microsoft.com/office/powerpoint/2010/main" val="23337634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46590D4-2247-46A5-82A9-90817B6BF474}" type="slidenum">
              <a:rPr lang="en-US" smtClean="0"/>
              <a:t>8</a:t>
            </a:fld>
            <a:endParaRPr lang="en-US"/>
          </a:p>
        </p:txBody>
      </p:sp>
    </p:spTree>
    <p:extLst>
      <p:ext uri="{BB962C8B-B14F-4D97-AF65-F5344CB8AC3E}">
        <p14:creationId xmlns:p14="http://schemas.microsoft.com/office/powerpoint/2010/main" val="26099419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46590D4-2247-46A5-82A9-90817B6BF474}" type="slidenum">
              <a:rPr lang="en-US" smtClean="0"/>
              <a:t>9</a:t>
            </a:fld>
            <a:endParaRPr lang="en-US"/>
          </a:p>
        </p:txBody>
      </p:sp>
    </p:spTree>
    <p:extLst>
      <p:ext uri="{BB962C8B-B14F-4D97-AF65-F5344CB8AC3E}">
        <p14:creationId xmlns:p14="http://schemas.microsoft.com/office/powerpoint/2010/main" val="23050500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E51A3629-A95C-4D03-B9B6-475C41476310}" type="datetimeFigureOut">
              <a:rPr lang="en-US" smtClean="0"/>
              <a:t>11/22/2011</a:t>
            </a:fld>
            <a:endParaRPr lang="en-US"/>
          </a:p>
        </p:txBody>
      </p:sp>
      <p:sp>
        <p:nvSpPr>
          <p:cNvPr id="17" name="Slide Number Placeholder 16"/>
          <p:cNvSpPr>
            <a:spLocks noGrp="1"/>
          </p:cNvSpPr>
          <p:nvPr>
            <p:ph type="sldNum" sz="quarter" idx="11"/>
          </p:nvPr>
        </p:nvSpPr>
        <p:spPr/>
        <p:txBody>
          <a:bodyPr/>
          <a:lstStyle/>
          <a:p>
            <a:fld id="{08B14128-0B3A-4F4E-84FA-EAA05BE4F5CC}" type="slidenum">
              <a:rPr lang="en-US" smtClean="0"/>
              <a:t>‹#›</a:t>
            </a:fld>
            <a:endParaRPr lang="en-US"/>
          </a:p>
        </p:txBody>
      </p:sp>
      <p:sp>
        <p:nvSpPr>
          <p:cNvPr id="19" name="Footer Placeholder 1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1A3629-A95C-4D03-B9B6-475C41476310}" type="datetimeFigureOut">
              <a:rPr lang="en-US" smtClean="0"/>
              <a:t>11/22/2011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B14128-0B3A-4F4E-84FA-EAA05BE4F5C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1A3629-A95C-4D03-B9B6-475C41476310}" type="datetimeFigureOut">
              <a:rPr lang="en-US" smtClean="0"/>
              <a:t>11/22/2011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B14128-0B3A-4F4E-84FA-EAA05BE4F5CC}" type="slidenum">
              <a:rPr lang="en-US" smtClean="0"/>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E51A3629-A95C-4D03-B9B6-475C41476310}" type="datetimeFigureOut">
              <a:rPr lang="en-US" smtClean="0"/>
              <a:t>11/22/2011</a:t>
            </a:fld>
            <a:endParaRPr lang="en-US"/>
          </a:p>
        </p:txBody>
      </p:sp>
      <p:sp>
        <p:nvSpPr>
          <p:cNvPr id="12" name="Slide Number Placeholder 11"/>
          <p:cNvSpPr>
            <a:spLocks noGrp="1"/>
          </p:cNvSpPr>
          <p:nvPr>
            <p:ph type="sldNum" sz="quarter" idx="15"/>
          </p:nvPr>
        </p:nvSpPr>
        <p:spPr/>
        <p:txBody>
          <a:bodyPr/>
          <a:lstStyle/>
          <a:p>
            <a:fld id="{08B14128-0B3A-4F4E-84FA-EAA05BE4F5CC}" type="slidenum">
              <a:rPr lang="en-US" smtClean="0"/>
              <a:t>‹#›</a:t>
            </a:fld>
            <a:endParaRPr lang="en-US"/>
          </a:p>
        </p:txBody>
      </p:sp>
      <p:sp>
        <p:nvSpPr>
          <p:cNvPr id="13" name="Footer Placeholder 12"/>
          <p:cNvSpPr>
            <a:spLocks noGrp="1"/>
          </p:cNvSpPr>
          <p:nvPr>
            <p:ph type="ftr" sz="quarter" idx="16"/>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E51A3629-A95C-4D03-B9B6-475C41476310}" type="datetimeFigureOut">
              <a:rPr lang="en-US" smtClean="0"/>
              <a:t>11/22/2011</a:t>
            </a:fld>
            <a:endParaRPr lang="en-US"/>
          </a:p>
        </p:txBody>
      </p:sp>
      <p:sp>
        <p:nvSpPr>
          <p:cNvPr id="14" name="Slide Number Placeholder 13"/>
          <p:cNvSpPr>
            <a:spLocks noGrp="1"/>
          </p:cNvSpPr>
          <p:nvPr>
            <p:ph type="sldNum" sz="quarter" idx="11"/>
          </p:nvPr>
        </p:nvSpPr>
        <p:spPr/>
        <p:txBody>
          <a:bodyPr/>
          <a:lstStyle/>
          <a:p>
            <a:fld id="{08B14128-0B3A-4F4E-84FA-EAA05BE4F5CC}"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E51A3629-A95C-4D03-B9B6-475C41476310}" type="datetimeFigureOut">
              <a:rPr lang="en-US" smtClean="0"/>
              <a:t>11/22/2011</a:t>
            </a:fld>
            <a:endParaRPr lang="en-US"/>
          </a:p>
        </p:txBody>
      </p:sp>
      <p:sp>
        <p:nvSpPr>
          <p:cNvPr id="12" name="Slide Number Placeholder 11"/>
          <p:cNvSpPr>
            <a:spLocks noGrp="1"/>
          </p:cNvSpPr>
          <p:nvPr>
            <p:ph type="sldNum" sz="quarter" idx="16"/>
          </p:nvPr>
        </p:nvSpPr>
        <p:spPr/>
        <p:txBody>
          <a:bodyPr/>
          <a:lstStyle/>
          <a:p>
            <a:fld id="{08B14128-0B3A-4F4E-84FA-EAA05BE4F5CC}" type="slidenum">
              <a:rPr lang="en-US" smtClean="0"/>
              <a:t>‹#›</a:t>
            </a:fld>
            <a:endParaRPr lang="en-US"/>
          </a:p>
        </p:txBody>
      </p:sp>
      <p:sp>
        <p:nvSpPr>
          <p:cNvPr id="13" name="Footer Placeholder 12"/>
          <p:cNvSpPr>
            <a:spLocks noGrp="1"/>
          </p:cNvSpPr>
          <p:nvPr>
            <p:ph type="ftr" sz="quarter" idx="17"/>
          </p:nvPr>
        </p:nvSpPr>
        <p:spPr/>
        <p:txBody>
          <a:bodyPr/>
          <a:lstStyle/>
          <a:p>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E51A3629-A95C-4D03-B9B6-475C41476310}" type="datetimeFigureOut">
              <a:rPr lang="en-US" smtClean="0"/>
              <a:t>11/22/2011</a:t>
            </a:fld>
            <a:endParaRPr lang="en-US"/>
          </a:p>
        </p:txBody>
      </p:sp>
      <p:sp>
        <p:nvSpPr>
          <p:cNvPr id="12" name="Slide Number Placeholder 11"/>
          <p:cNvSpPr>
            <a:spLocks noGrp="1"/>
          </p:cNvSpPr>
          <p:nvPr>
            <p:ph type="sldNum" sz="quarter" idx="17"/>
          </p:nvPr>
        </p:nvSpPr>
        <p:spPr/>
        <p:txBody>
          <a:bodyPr/>
          <a:lstStyle/>
          <a:p>
            <a:fld id="{08B14128-0B3A-4F4E-84FA-EAA05BE4F5CC}" type="slidenum">
              <a:rPr lang="en-US" smtClean="0"/>
              <a:t>‹#›</a:t>
            </a:fld>
            <a:endParaRPr lang="en-US"/>
          </a:p>
        </p:txBody>
      </p:sp>
      <p:sp>
        <p:nvSpPr>
          <p:cNvPr id="13" name="Footer Placeholder 12"/>
          <p:cNvSpPr>
            <a:spLocks noGrp="1"/>
          </p:cNvSpPr>
          <p:nvPr>
            <p:ph type="ftr" sz="quarter" idx="18"/>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E51A3629-A95C-4D03-B9B6-475C41476310}" type="datetimeFigureOut">
              <a:rPr lang="en-US" smtClean="0"/>
              <a:t>11/22/2011</a:t>
            </a:fld>
            <a:endParaRPr lang="en-US"/>
          </a:p>
        </p:txBody>
      </p:sp>
      <p:sp>
        <p:nvSpPr>
          <p:cNvPr id="16" name="Slide Number Placeholder 15"/>
          <p:cNvSpPr>
            <a:spLocks noGrp="1"/>
          </p:cNvSpPr>
          <p:nvPr>
            <p:ph type="sldNum" sz="quarter" idx="11"/>
          </p:nvPr>
        </p:nvSpPr>
        <p:spPr/>
        <p:txBody>
          <a:bodyPr/>
          <a:lstStyle/>
          <a:p>
            <a:fld id="{08B14128-0B3A-4F4E-84FA-EAA05BE4F5CC}"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E51A3629-A95C-4D03-B9B6-475C41476310}" type="datetimeFigureOut">
              <a:rPr lang="en-US" smtClean="0"/>
              <a:t>11/22/2011</a:t>
            </a:fld>
            <a:endParaRPr lang="en-US"/>
          </a:p>
        </p:txBody>
      </p:sp>
      <p:sp>
        <p:nvSpPr>
          <p:cNvPr id="8" name="Slide Number Placeholder 7"/>
          <p:cNvSpPr>
            <a:spLocks noGrp="1"/>
          </p:cNvSpPr>
          <p:nvPr>
            <p:ph type="sldNum" sz="quarter" idx="11"/>
          </p:nvPr>
        </p:nvSpPr>
        <p:spPr/>
        <p:txBody>
          <a:bodyPr/>
          <a:lstStyle/>
          <a:p>
            <a:fld id="{08B14128-0B3A-4F4E-84FA-EAA05BE4F5CC}"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E51A3629-A95C-4D03-B9B6-475C41476310}" type="datetimeFigureOut">
              <a:rPr lang="en-US" smtClean="0"/>
              <a:t>11/22/2011</a:t>
            </a:fld>
            <a:endParaRPr lang="en-US"/>
          </a:p>
        </p:txBody>
      </p:sp>
      <p:sp>
        <p:nvSpPr>
          <p:cNvPr id="19" name="Slide Number Placeholder 18"/>
          <p:cNvSpPr>
            <a:spLocks noGrp="1"/>
          </p:cNvSpPr>
          <p:nvPr>
            <p:ph type="sldNum" sz="quarter" idx="16"/>
          </p:nvPr>
        </p:nvSpPr>
        <p:spPr/>
        <p:txBody>
          <a:bodyPr/>
          <a:lstStyle/>
          <a:p>
            <a:fld id="{08B14128-0B3A-4F4E-84FA-EAA05BE4F5CC}" type="slidenum">
              <a:rPr lang="en-US" smtClean="0"/>
              <a:t>‹#›</a:t>
            </a:fld>
            <a:endParaRPr lang="en-US"/>
          </a:p>
        </p:txBody>
      </p:sp>
      <p:sp>
        <p:nvSpPr>
          <p:cNvPr id="23" name="Footer Placeholder 22"/>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E51A3629-A95C-4D03-B9B6-475C41476310}" type="datetimeFigureOut">
              <a:rPr lang="en-US" smtClean="0"/>
              <a:t>11/22/2011</a:t>
            </a:fld>
            <a:endParaRPr lang="en-US"/>
          </a:p>
        </p:txBody>
      </p:sp>
      <p:sp>
        <p:nvSpPr>
          <p:cNvPr id="14" name="Slide Number Placeholder 13"/>
          <p:cNvSpPr>
            <a:spLocks noGrp="1"/>
          </p:cNvSpPr>
          <p:nvPr>
            <p:ph type="sldNum" sz="quarter" idx="15"/>
          </p:nvPr>
        </p:nvSpPr>
        <p:spPr>
          <a:xfrm>
            <a:off x="4038600" y="6172200"/>
            <a:ext cx="1066800" cy="304800"/>
          </a:xfrm>
        </p:spPr>
        <p:txBody>
          <a:bodyPr/>
          <a:lstStyle/>
          <a:p>
            <a:fld id="{08B14128-0B3A-4F4E-84FA-EAA05BE4F5CC}" type="slidenum">
              <a:rPr lang="en-US" smtClean="0"/>
              <a:t>‹#›</a:t>
            </a:fld>
            <a:endParaRPr lang="en-US"/>
          </a:p>
        </p:txBody>
      </p:sp>
      <p:sp>
        <p:nvSpPr>
          <p:cNvPr id="15" name="Footer Placeholder 14"/>
          <p:cNvSpPr>
            <a:spLocks noGrp="1"/>
          </p:cNvSpPr>
          <p:nvPr>
            <p:ph type="ftr" sz="quarter" idx="16"/>
          </p:nvPr>
        </p:nvSpPr>
        <p:spPr>
          <a:xfrm>
            <a:off x="1447800" y="6486525"/>
            <a:ext cx="6248400" cy="29210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E51A3629-A95C-4D03-B9B6-475C41476310}" type="datetimeFigureOut">
              <a:rPr lang="en-US" smtClean="0"/>
              <a:t>11/22/2011</a:t>
            </a:fld>
            <a:endParaRPr lang="en-US"/>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08B14128-0B3A-4F4E-84FA-EAA05BE4F5CC}" type="slidenum">
              <a:rPr lang="en-US" smtClean="0"/>
              <a:t>‹#›</a:t>
            </a:fld>
            <a:endParaRPr lang="en-US"/>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Marianna Woloshyn</a:t>
            </a:r>
            <a:endParaRPr lang="en-US" dirty="0"/>
          </a:p>
        </p:txBody>
      </p:sp>
      <p:sp>
        <p:nvSpPr>
          <p:cNvPr id="2" name="Title 1"/>
          <p:cNvSpPr>
            <a:spLocks noGrp="1"/>
          </p:cNvSpPr>
          <p:nvPr>
            <p:ph type="title"/>
          </p:nvPr>
        </p:nvSpPr>
        <p:spPr/>
        <p:txBody>
          <a:bodyPr/>
          <a:lstStyle/>
          <a:p>
            <a:r>
              <a:rPr lang="en-US" dirty="0" smtClean="0"/>
              <a:t>Russian Revolution</a:t>
            </a:r>
            <a:endParaRPr lang="en-US" dirty="0"/>
          </a:p>
        </p:txBody>
      </p:sp>
    </p:spTree>
    <p:extLst>
      <p:ext uri="{BB962C8B-B14F-4D97-AF65-F5344CB8AC3E}">
        <p14:creationId xmlns:p14="http://schemas.microsoft.com/office/powerpoint/2010/main" val="972413101"/>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marL="0" indent="0">
              <a:buNone/>
            </a:pPr>
            <a:r>
              <a:rPr lang="en-US" sz="2600" dirty="0" smtClean="0"/>
              <a:t>Communism is an economic system in which land, factories, and other means of producing goods are privately owned and controlled by an individual or groups of individuals for a profit. Communism worked by removing all social classes. Some advantages of Communism were that all the people would be treated the same, and everyone would be created equal. Some disadvantages were that for the people who worked so much harder than others, they would still end up getting the same outcome as everyone else; same exact pay. </a:t>
            </a:r>
            <a:endParaRPr lang="en-US" sz="2600" dirty="0"/>
          </a:p>
        </p:txBody>
      </p:sp>
      <p:sp>
        <p:nvSpPr>
          <p:cNvPr id="2" name="Title 1"/>
          <p:cNvSpPr>
            <a:spLocks noGrp="1"/>
          </p:cNvSpPr>
          <p:nvPr>
            <p:ph type="title"/>
          </p:nvPr>
        </p:nvSpPr>
        <p:spPr/>
        <p:txBody>
          <a:bodyPr/>
          <a:lstStyle/>
          <a:p>
            <a:r>
              <a:rPr lang="en-US" dirty="0" smtClean="0"/>
              <a:t>What is Communism?</a:t>
            </a:r>
            <a:endParaRPr lang="en-US" dirty="0"/>
          </a:p>
        </p:txBody>
      </p:sp>
    </p:spTree>
    <p:extLst>
      <p:ext uri="{BB962C8B-B14F-4D97-AF65-F5344CB8AC3E}">
        <p14:creationId xmlns:p14="http://schemas.microsoft.com/office/powerpoint/2010/main" val="1061036544"/>
      </p:ext>
    </p:extLst>
  </p:cSld>
  <p:clrMapOvr>
    <a:masterClrMapping/>
  </p:clrMapOvr>
  <p:transition spd="slow">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Autofit/>
          </a:bodyPr>
          <a:lstStyle/>
          <a:p>
            <a:pPr marL="342900" indent="-342900">
              <a:buFont typeface="Arial" pitchFamily="34" charset="0"/>
              <a:buChar char="•"/>
            </a:pPr>
            <a:r>
              <a:rPr lang="en-US" sz="2200" dirty="0" smtClean="0"/>
              <a:t>They struggled to put themselves back together after the Revolution</a:t>
            </a:r>
          </a:p>
          <a:p>
            <a:pPr marL="342900" indent="-342900">
              <a:buFont typeface="Arial" pitchFamily="34" charset="0"/>
              <a:buChar char="•"/>
            </a:pPr>
            <a:r>
              <a:rPr lang="en-US" sz="2200" dirty="0" smtClean="0"/>
              <a:t>Russia became known as the USSR (Union of Soviet Socialist Republics)</a:t>
            </a:r>
          </a:p>
          <a:p>
            <a:pPr marL="342900" indent="-342900">
              <a:buFont typeface="Arial" pitchFamily="34" charset="0"/>
              <a:buChar char="•"/>
            </a:pPr>
            <a:r>
              <a:rPr lang="en-US" sz="2200" dirty="0" smtClean="0"/>
              <a:t>After Lenin died, Joseph Stalin took over and he replaced the NEP with a Five-Year Plan, which his overall goal intended to rapidly industrialize Russia</a:t>
            </a:r>
          </a:p>
          <a:p>
            <a:pPr marL="342900" indent="-342900">
              <a:buFont typeface="Arial" pitchFamily="34" charset="0"/>
              <a:buChar char="•"/>
            </a:pPr>
            <a:r>
              <a:rPr lang="en-US" sz="2200" dirty="0" smtClean="0"/>
              <a:t>The people continued to suffer just as they had before</a:t>
            </a:r>
          </a:p>
          <a:p>
            <a:pPr marL="342900" indent="-342900">
              <a:buFont typeface="Arial" pitchFamily="34" charset="0"/>
              <a:buChar char="•"/>
            </a:pPr>
            <a:r>
              <a:rPr lang="en-US" sz="2200" dirty="0" smtClean="0"/>
              <a:t>A totalitarian state was created, which is a form of government where all aspects of society are controlled by the government</a:t>
            </a:r>
          </a:p>
          <a:p>
            <a:pPr marL="342900" indent="-342900">
              <a:buFont typeface="Arial" pitchFamily="34" charset="0"/>
              <a:buChar char="•"/>
            </a:pPr>
            <a:r>
              <a:rPr lang="en-US" sz="2200" dirty="0" smtClean="0"/>
              <a:t>Stalin transformed the Soviet Union into an industrial and political power</a:t>
            </a:r>
          </a:p>
        </p:txBody>
      </p:sp>
      <p:sp>
        <p:nvSpPr>
          <p:cNvPr id="2" name="Title 1"/>
          <p:cNvSpPr>
            <a:spLocks noGrp="1"/>
          </p:cNvSpPr>
          <p:nvPr>
            <p:ph type="title"/>
          </p:nvPr>
        </p:nvSpPr>
        <p:spPr/>
        <p:txBody>
          <a:bodyPr>
            <a:normAutofit/>
          </a:bodyPr>
          <a:lstStyle/>
          <a:p>
            <a:r>
              <a:rPr lang="en-US" dirty="0" smtClean="0"/>
              <a:t>What was Russia like after the Revolution?</a:t>
            </a:r>
            <a:endParaRPr lang="en-US" dirty="0"/>
          </a:p>
        </p:txBody>
      </p:sp>
    </p:spTree>
    <p:extLst>
      <p:ext uri="{BB962C8B-B14F-4D97-AF65-F5344CB8AC3E}">
        <p14:creationId xmlns:p14="http://schemas.microsoft.com/office/powerpoint/2010/main" val="1166477091"/>
      </p:ext>
    </p:extLst>
  </p:cSld>
  <p:clrMapOvr>
    <a:masterClrMapping/>
  </p:clrMapOvr>
  <p:transition spd="slow">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2400" y="1532356"/>
            <a:ext cx="3700463" cy="4677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654300" y="6248400"/>
            <a:ext cx="4572000" cy="261610"/>
          </a:xfrm>
          <a:prstGeom prst="rect">
            <a:avLst/>
          </a:prstGeom>
        </p:spPr>
        <p:txBody>
          <a:bodyPr>
            <a:spAutoFit/>
          </a:bodyPr>
          <a:lstStyle/>
          <a:p>
            <a:r>
              <a:rPr lang="en-US" sz="1100" dirty="0" smtClean="0"/>
              <a:t>http://bobhistory.wikispaces.com/Who+Caused+the+Cold+War%3F</a:t>
            </a:r>
            <a:endParaRPr lang="en-US" sz="1100" dirty="0"/>
          </a:p>
        </p:txBody>
      </p:sp>
    </p:spTree>
    <p:extLst>
      <p:ext uri="{BB962C8B-B14F-4D97-AF65-F5344CB8AC3E}">
        <p14:creationId xmlns:p14="http://schemas.microsoft.com/office/powerpoint/2010/main" val="2193910354"/>
      </p:ext>
    </p:extLst>
  </p:cSld>
  <p:clrMapOvr>
    <a:masterClrMapping/>
  </p:clrMapOvr>
  <p:transition spd="slow">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r>
              <a:rPr lang="en-US" dirty="0" smtClean="0"/>
              <a:t>Russian Revolution Packets 1,2,3</a:t>
            </a:r>
          </a:p>
          <a:p>
            <a:r>
              <a:rPr lang="en-US" dirty="0" smtClean="0"/>
              <a:t>Notes book</a:t>
            </a:r>
          </a:p>
          <a:p>
            <a:r>
              <a:rPr lang="en-US" dirty="0" smtClean="0"/>
              <a:t>Classwork papers about the Russian Revolution</a:t>
            </a:r>
            <a:endParaRPr lang="en-US" dirty="0"/>
          </a:p>
        </p:txBody>
      </p:sp>
      <p:sp>
        <p:nvSpPr>
          <p:cNvPr id="2" name="Title 1"/>
          <p:cNvSpPr>
            <a:spLocks noGrp="1"/>
          </p:cNvSpPr>
          <p:nvPr>
            <p:ph type="title"/>
          </p:nvPr>
        </p:nvSpPr>
        <p:spPr/>
        <p:txBody>
          <a:bodyPr/>
          <a:lstStyle/>
          <a:p>
            <a:r>
              <a:rPr lang="en-US" dirty="0" smtClean="0"/>
              <a:t>Sources Used</a:t>
            </a:r>
            <a:endParaRPr lang="en-US" dirty="0"/>
          </a:p>
        </p:txBody>
      </p:sp>
    </p:spTree>
    <p:extLst>
      <p:ext uri="{BB962C8B-B14F-4D97-AF65-F5344CB8AC3E}">
        <p14:creationId xmlns:p14="http://schemas.microsoft.com/office/powerpoint/2010/main" val="1656233764"/>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fontScale="62500" lnSpcReduction="20000"/>
          </a:bodyPr>
          <a:lstStyle/>
          <a:p>
            <a:pPr marL="457200" indent="-457200">
              <a:buFont typeface="Arial" pitchFamily="34" charset="0"/>
              <a:buChar char="•"/>
            </a:pPr>
            <a:r>
              <a:rPr lang="en-US" sz="3400" dirty="0" smtClean="0"/>
              <a:t>Russia was politically, economically, and socially backwards</a:t>
            </a:r>
          </a:p>
          <a:p>
            <a:pPr marL="457200" indent="-457200">
              <a:buFont typeface="Arial" pitchFamily="34" charset="0"/>
              <a:buChar char="•"/>
            </a:pPr>
            <a:r>
              <a:rPr lang="en-US" sz="3400" dirty="0" smtClean="0"/>
              <a:t>They had an oppressive/conservative Absolute Monarchy</a:t>
            </a:r>
          </a:p>
          <a:p>
            <a:pPr marL="457200" indent="-457200">
              <a:buFont typeface="Arial" pitchFamily="34" charset="0"/>
              <a:buChar char="•"/>
            </a:pPr>
            <a:r>
              <a:rPr lang="en-US" sz="3400" dirty="0" smtClean="0"/>
              <a:t>They had no political rights/freedoms for the people</a:t>
            </a:r>
          </a:p>
          <a:p>
            <a:pPr marL="457200" indent="-457200">
              <a:buFont typeface="Arial" pitchFamily="34" charset="0"/>
              <a:buChar char="•"/>
            </a:pPr>
            <a:r>
              <a:rPr lang="en-US" sz="3400" dirty="0" smtClean="0"/>
              <a:t>They had a lot of desperate poverty (90% of the people were illiterate peasants)</a:t>
            </a:r>
          </a:p>
          <a:p>
            <a:pPr marL="457200" indent="-457200">
              <a:buFont typeface="Arial" pitchFamily="34" charset="0"/>
              <a:buChar char="•"/>
            </a:pPr>
            <a:r>
              <a:rPr lang="en-US" sz="3400" dirty="0" smtClean="0"/>
              <a:t>There was a huge gap between the rich and the poor</a:t>
            </a:r>
          </a:p>
          <a:p>
            <a:pPr marL="457200" indent="-457200">
              <a:buFont typeface="Arial" pitchFamily="34" charset="0"/>
              <a:buChar char="•"/>
            </a:pPr>
            <a:r>
              <a:rPr lang="en-US" sz="3400" dirty="0" smtClean="0"/>
              <a:t>For 300 years, Russia had been ruled by the </a:t>
            </a:r>
            <a:r>
              <a:rPr lang="en-US" sz="3400" dirty="0" err="1" smtClean="0"/>
              <a:t>Romenoffs</a:t>
            </a:r>
            <a:endParaRPr lang="en-US" sz="3400" dirty="0" smtClean="0"/>
          </a:p>
          <a:p>
            <a:pPr marL="457200" indent="-457200">
              <a:buFont typeface="Arial" pitchFamily="34" charset="0"/>
              <a:buChar char="•"/>
            </a:pPr>
            <a:r>
              <a:rPr lang="en-US" sz="3400" dirty="0" smtClean="0"/>
              <a:t>The military losses in the Russo-Japanese War and WWI because of their lack of industrialization</a:t>
            </a:r>
          </a:p>
          <a:p>
            <a:pPr marL="457200" indent="-457200">
              <a:buFont typeface="Arial" pitchFamily="34" charset="0"/>
              <a:buChar char="•"/>
            </a:pPr>
            <a:r>
              <a:rPr lang="en-US" sz="3400" dirty="0" smtClean="0"/>
              <a:t>Their mistrust of Czarina Alexandra and the influence of Rasputin</a:t>
            </a:r>
          </a:p>
          <a:p>
            <a:pPr marL="457200" indent="-457200">
              <a:buFont typeface="Arial" pitchFamily="34" charset="0"/>
              <a:buChar char="•"/>
            </a:pPr>
            <a:r>
              <a:rPr lang="en-US" sz="3400" dirty="0" smtClean="0"/>
              <a:t>There was a spread of liberal ideas like democracy and communism from Western Europe</a:t>
            </a:r>
          </a:p>
          <a:p>
            <a:pPr marL="342900" indent="-342900">
              <a:buFont typeface="Arial" pitchFamily="34" charset="0"/>
              <a:buChar char="•"/>
            </a:pPr>
            <a:endParaRPr lang="en-US" dirty="0"/>
          </a:p>
        </p:txBody>
      </p:sp>
      <p:sp>
        <p:nvSpPr>
          <p:cNvPr id="2" name="Title 1"/>
          <p:cNvSpPr>
            <a:spLocks noGrp="1"/>
          </p:cNvSpPr>
          <p:nvPr>
            <p:ph type="title"/>
          </p:nvPr>
        </p:nvSpPr>
        <p:spPr/>
        <p:txBody>
          <a:bodyPr>
            <a:normAutofit/>
          </a:bodyPr>
          <a:lstStyle/>
          <a:p>
            <a:r>
              <a:rPr lang="en-US" dirty="0" smtClean="0"/>
              <a:t>What were the causes of the Russian Revolution?</a:t>
            </a:r>
            <a:endParaRPr lang="en-US" dirty="0"/>
          </a:p>
        </p:txBody>
      </p:sp>
    </p:spTree>
    <p:extLst>
      <p:ext uri="{BB962C8B-B14F-4D97-AF65-F5344CB8AC3E}">
        <p14:creationId xmlns:p14="http://schemas.microsoft.com/office/powerpoint/2010/main" val="3734484537"/>
      </p:ext>
    </p:extLst>
  </p:cSld>
  <p:clrMapOvr>
    <a:masterClrMapping/>
  </p:clrMapOvr>
  <p:transition spd="slow">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8250" y="1676400"/>
            <a:ext cx="6667500" cy="417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667000" y="6019800"/>
            <a:ext cx="3352800" cy="261610"/>
          </a:xfrm>
          <a:prstGeom prst="rect">
            <a:avLst/>
          </a:prstGeom>
          <a:noFill/>
        </p:spPr>
        <p:txBody>
          <a:bodyPr wrap="square" rtlCol="0">
            <a:spAutoFit/>
          </a:bodyPr>
          <a:lstStyle/>
          <a:p>
            <a:r>
              <a:rPr lang="en-US" sz="1100" dirty="0" smtClean="0"/>
              <a:t>http://englishrussia.com/2007/06/08/old-time-fun/</a:t>
            </a:r>
            <a:endParaRPr lang="en-US" sz="1100" dirty="0"/>
          </a:p>
        </p:txBody>
      </p:sp>
    </p:spTree>
    <p:extLst>
      <p:ext uri="{BB962C8B-B14F-4D97-AF65-F5344CB8AC3E}">
        <p14:creationId xmlns:p14="http://schemas.microsoft.com/office/powerpoint/2010/main" val="2677124035"/>
      </p:ext>
    </p:extLst>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dirty="0" smtClean="0"/>
              <a:t>Before the Russian Revolution, Russia was ruled by an absolute monarch. His name was Czar Nicholas II. He was seen as Gods representative on earth. Only about 10% of people in Russian were actually Russian, which was a big problem. The rest of the people that were in Russia were all treated horribly. The worst of all was the Jews. They needed special permits, special clothes, and only lived in certain places. It was horrible. There was a huge gap between the rich and the poor. The Nobles were very wealthy and owned huge farms. The serfs and peasants did the work for them. Russia was far behind on the new technologies and inventions that were created. They were falling apart.</a:t>
            </a:r>
          </a:p>
          <a:p>
            <a:endParaRPr lang="en-US" dirty="0" smtClean="0"/>
          </a:p>
          <a:p>
            <a:endParaRPr lang="en-US" dirty="0"/>
          </a:p>
        </p:txBody>
      </p:sp>
      <p:sp>
        <p:nvSpPr>
          <p:cNvPr id="2" name="Title 1"/>
          <p:cNvSpPr>
            <a:spLocks noGrp="1"/>
          </p:cNvSpPr>
          <p:nvPr>
            <p:ph type="title"/>
          </p:nvPr>
        </p:nvSpPr>
        <p:spPr/>
        <p:txBody>
          <a:bodyPr>
            <a:normAutofit/>
          </a:bodyPr>
          <a:lstStyle/>
          <a:p>
            <a:r>
              <a:rPr lang="en-US" dirty="0" smtClean="0"/>
              <a:t>What was Russia like before the Revolution of 1917?</a:t>
            </a:r>
            <a:endParaRPr lang="en-US" dirty="0"/>
          </a:p>
        </p:txBody>
      </p:sp>
    </p:spTree>
    <p:extLst>
      <p:ext uri="{BB962C8B-B14F-4D97-AF65-F5344CB8AC3E}">
        <p14:creationId xmlns:p14="http://schemas.microsoft.com/office/powerpoint/2010/main" val="3313505270"/>
      </p:ext>
    </p:extLst>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302603">
            <a:off x="457200" y="1202961"/>
            <a:ext cx="3352800" cy="4643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rot="21344955">
            <a:off x="444500" y="5882819"/>
            <a:ext cx="3962400" cy="600164"/>
          </a:xfrm>
          <a:prstGeom prst="rect">
            <a:avLst/>
          </a:prstGeom>
        </p:spPr>
        <p:txBody>
          <a:bodyPr wrap="square">
            <a:spAutoFit/>
          </a:bodyPr>
          <a:lstStyle/>
          <a:p>
            <a:r>
              <a:rPr lang="en-US" sz="1100" dirty="0" smtClean="0"/>
              <a:t>http://www.google.com/imgres?num=10&amp;um=1&amp;hl=en&amp;biw=1280&amp;bih=709&amp;tbm=isch&amp;tbnid=XSvniWSksxJsFM:&amp;imgrefurl=http://www.facebook.com/pages/Tsar-Nicholas-II/</a:t>
            </a:r>
            <a:endParaRPr lang="en-US" sz="1100" dirty="0"/>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57115">
            <a:off x="4350334" y="1230592"/>
            <a:ext cx="4411885" cy="4268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rot="231924">
            <a:off x="4200642" y="5565280"/>
            <a:ext cx="4572000" cy="261610"/>
          </a:xfrm>
          <a:prstGeom prst="rect">
            <a:avLst/>
          </a:prstGeom>
        </p:spPr>
        <p:txBody>
          <a:bodyPr>
            <a:spAutoFit/>
          </a:bodyPr>
          <a:lstStyle/>
          <a:p>
            <a:r>
              <a:rPr lang="en-US" sz="1100" dirty="0" smtClean="0"/>
              <a:t>http://collections.yadvashem.org/photosarchive/en-us/85777.html</a:t>
            </a:r>
            <a:endParaRPr lang="en-US" sz="1100" dirty="0"/>
          </a:p>
        </p:txBody>
      </p:sp>
    </p:spTree>
    <p:extLst>
      <p:ext uri="{BB962C8B-B14F-4D97-AF65-F5344CB8AC3E}">
        <p14:creationId xmlns:p14="http://schemas.microsoft.com/office/powerpoint/2010/main" val="3784118910"/>
      </p:ext>
    </p:extLst>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533400" y="1905000"/>
            <a:ext cx="8229600" cy="4572000"/>
          </a:xfrm>
        </p:spPr>
        <p:txBody>
          <a:bodyPr>
            <a:normAutofit fontScale="40000" lnSpcReduction="20000"/>
          </a:bodyPr>
          <a:lstStyle/>
          <a:p>
            <a:pPr marL="685800" indent="-685800">
              <a:buFont typeface="Arial" pitchFamily="34" charset="0"/>
              <a:buChar char="•"/>
            </a:pPr>
            <a:r>
              <a:rPr lang="en-US" sz="5000" dirty="0" smtClean="0"/>
              <a:t>He was a German philosopher, social scientist, and professional revolutionary</a:t>
            </a:r>
          </a:p>
          <a:p>
            <a:pPr marL="685800" indent="-685800">
              <a:buFont typeface="Arial" pitchFamily="34" charset="0"/>
              <a:buChar char="•"/>
            </a:pPr>
            <a:r>
              <a:rPr lang="en-US" sz="5000" dirty="0" smtClean="0"/>
              <a:t>He was the father of communism</a:t>
            </a:r>
          </a:p>
          <a:p>
            <a:pPr marL="685800" indent="-685800">
              <a:buFont typeface="Arial" pitchFamily="34" charset="0"/>
              <a:buChar char="•"/>
            </a:pPr>
            <a:r>
              <a:rPr lang="en-US" sz="5000" dirty="0" smtClean="0"/>
              <a:t>He published the Communist Manifesto</a:t>
            </a:r>
          </a:p>
          <a:p>
            <a:pPr marL="685800" indent="-685800">
              <a:buFont typeface="Arial" pitchFamily="34" charset="0"/>
              <a:buChar char="•"/>
            </a:pPr>
            <a:r>
              <a:rPr lang="en-US" sz="5000" dirty="0" smtClean="0"/>
              <a:t>He witnessed the Industrial Revolution and after it, realized that history was struggling </a:t>
            </a:r>
            <a:r>
              <a:rPr lang="en-US" sz="5000" dirty="0" err="1" smtClean="0"/>
              <a:t>alot</a:t>
            </a:r>
            <a:r>
              <a:rPr lang="en-US" sz="5000" dirty="0" smtClean="0"/>
              <a:t>, and was divided by the haves and have </a:t>
            </a:r>
            <a:r>
              <a:rPr lang="en-US" sz="5000" dirty="0" err="1" smtClean="0"/>
              <a:t>nots</a:t>
            </a:r>
            <a:r>
              <a:rPr lang="en-US" sz="5000" dirty="0" smtClean="0"/>
              <a:t>;</a:t>
            </a:r>
          </a:p>
          <a:p>
            <a:pPr marL="685800" indent="-685800">
              <a:buFont typeface="Arial" pitchFamily="34" charset="0"/>
              <a:buChar char="•"/>
            </a:pPr>
            <a:r>
              <a:rPr lang="en-US" sz="5000" dirty="0" smtClean="0"/>
              <a:t>The haves were wealthy and had great influence in shaping the government. The have </a:t>
            </a:r>
            <a:r>
              <a:rPr lang="en-US" sz="5000" dirty="0" err="1" smtClean="0"/>
              <a:t>nots</a:t>
            </a:r>
            <a:r>
              <a:rPr lang="en-US" sz="5000" dirty="0" smtClean="0"/>
              <a:t> were the factory workers and earned very little money which they did not bother to share</a:t>
            </a:r>
          </a:p>
          <a:p>
            <a:pPr marL="685800" indent="-685800">
              <a:buFont typeface="Arial" pitchFamily="34" charset="0"/>
              <a:buChar char="•"/>
            </a:pPr>
            <a:r>
              <a:rPr lang="en-US" sz="5000" dirty="0" smtClean="0"/>
              <a:t>He was involved in the Revolution because he helped the factory workers revolt</a:t>
            </a:r>
          </a:p>
          <a:p>
            <a:pPr marL="685800" indent="-685800">
              <a:buFont typeface="Arial" pitchFamily="34" charset="0"/>
              <a:buChar char="•"/>
            </a:pPr>
            <a:r>
              <a:rPr lang="en-US" sz="5000" dirty="0" smtClean="0"/>
              <a:t>The workers finally decided to overthrow the capitalists and they would share the wealth with all members of society (also called socialism).</a:t>
            </a:r>
          </a:p>
          <a:p>
            <a:pPr marL="685800" indent="-685800">
              <a:buFont typeface="Arial" pitchFamily="34" charset="0"/>
              <a:buChar char="•"/>
            </a:pPr>
            <a:r>
              <a:rPr lang="en-US" sz="5000" dirty="0" smtClean="0"/>
              <a:t>Marx believed that the workers’ rise to power would occur as an evolution, which he hoped for communism</a:t>
            </a:r>
          </a:p>
          <a:p>
            <a:endParaRPr lang="en-US" dirty="0"/>
          </a:p>
        </p:txBody>
      </p:sp>
      <p:sp>
        <p:nvSpPr>
          <p:cNvPr id="2" name="Title 1"/>
          <p:cNvSpPr>
            <a:spLocks noGrp="1"/>
          </p:cNvSpPr>
          <p:nvPr>
            <p:ph type="title"/>
          </p:nvPr>
        </p:nvSpPr>
        <p:spPr/>
        <p:txBody>
          <a:bodyPr>
            <a:normAutofit fontScale="90000"/>
          </a:bodyPr>
          <a:lstStyle/>
          <a:p>
            <a:r>
              <a:rPr lang="en-US" dirty="0" smtClean="0"/>
              <a:t>Who was Karl Marx? How is he involved in the Russian Revolution?</a:t>
            </a:r>
            <a:endParaRPr lang="en-US" dirty="0"/>
          </a:p>
        </p:txBody>
      </p:sp>
    </p:spTree>
    <p:extLst>
      <p:ext uri="{BB962C8B-B14F-4D97-AF65-F5344CB8AC3E}">
        <p14:creationId xmlns:p14="http://schemas.microsoft.com/office/powerpoint/2010/main" val="2675406946"/>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599" y="1489407"/>
            <a:ext cx="3786188" cy="4737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394434" y="6226805"/>
            <a:ext cx="2026517" cy="261610"/>
          </a:xfrm>
          <a:prstGeom prst="rect">
            <a:avLst/>
          </a:prstGeom>
        </p:spPr>
        <p:txBody>
          <a:bodyPr wrap="none">
            <a:spAutoFit/>
          </a:bodyPr>
          <a:lstStyle/>
          <a:p>
            <a:r>
              <a:rPr lang="en-US" sz="1100" dirty="0" smtClean="0"/>
              <a:t>http://marx.thefreelibrary.com/</a:t>
            </a:r>
            <a:endParaRPr lang="en-US" sz="1100" dirty="0"/>
          </a:p>
        </p:txBody>
      </p:sp>
    </p:spTree>
    <p:extLst>
      <p:ext uri="{BB962C8B-B14F-4D97-AF65-F5344CB8AC3E}">
        <p14:creationId xmlns:p14="http://schemas.microsoft.com/office/powerpoint/2010/main" val="1152635150"/>
      </p:ext>
    </p:extLst>
  </p:cSld>
  <p:clrMapOvr>
    <a:masterClrMapping/>
  </p:clrMapOvr>
  <p:transition spd="slow">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1752600"/>
            <a:ext cx="8229600" cy="4876800"/>
          </a:xfrm>
        </p:spPr>
        <p:txBody>
          <a:bodyPr>
            <a:noAutofit/>
          </a:bodyPr>
          <a:lstStyle/>
          <a:p>
            <a:pPr marL="342900" indent="-342900">
              <a:buFont typeface="Arial" pitchFamily="34" charset="0"/>
              <a:buChar char="•"/>
            </a:pPr>
            <a:r>
              <a:rPr lang="en-US" sz="2300" dirty="0" smtClean="0"/>
              <a:t>Was the leader of the Russian Revolution</a:t>
            </a:r>
          </a:p>
          <a:p>
            <a:pPr marL="342900" indent="-342900">
              <a:buFont typeface="Arial" pitchFamily="34" charset="0"/>
              <a:buChar char="•"/>
            </a:pPr>
            <a:r>
              <a:rPr lang="en-US" sz="2300" dirty="0" smtClean="0"/>
              <a:t>Was founder of the Bolshevik Party (later known as the Communist Party)</a:t>
            </a:r>
          </a:p>
          <a:p>
            <a:pPr marL="342900" indent="-342900">
              <a:buFont typeface="Arial" pitchFamily="34" charset="0"/>
              <a:buChar char="•"/>
            </a:pPr>
            <a:r>
              <a:rPr lang="en-US" sz="2300" dirty="0" smtClean="0"/>
              <a:t>In 1887 he was forced to exile and leave Russia</a:t>
            </a:r>
          </a:p>
          <a:p>
            <a:pPr marL="342900" indent="-342900">
              <a:buFont typeface="Arial" pitchFamily="34" charset="0"/>
              <a:buChar char="•"/>
            </a:pPr>
            <a:r>
              <a:rPr lang="en-US" sz="2300" dirty="0" smtClean="0"/>
              <a:t>In 1905 he returned briefly to Russia for the Russian Revolution</a:t>
            </a:r>
          </a:p>
          <a:p>
            <a:pPr marL="342900" indent="-342900">
              <a:buFont typeface="Arial" pitchFamily="34" charset="0"/>
              <a:buChar char="•"/>
            </a:pPr>
            <a:r>
              <a:rPr lang="en-US" sz="2300" dirty="0" smtClean="0"/>
              <a:t>In 1921 he introduced the New Economic Policy, which called for a temporary compromise with capitalism</a:t>
            </a:r>
          </a:p>
          <a:p>
            <a:pPr marL="342900" indent="-342900">
              <a:buFont typeface="Arial" pitchFamily="34" charset="0"/>
              <a:buChar char="•"/>
            </a:pPr>
            <a:r>
              <a:rPr lang="en-US" sz="2300" dirty="0" smtClean="0"/>
              <a:t>He had also tried to encourage foreign investment</a:t>
            </a:r>
          </a:p>
          <a:p>
            <a:pPr marL="342900" indent="-342900">
              <a:buFont typeface="Arial" pitchFamily="34" charset="0"/>
              <a:buChar char="•"/>
            </a:pPr>
            <a:r>
              <a:rPr lang="en-US" sz="2300" dirty="0" smtClean="0"/>
              <a:t>During all this time that Lenin had created the NEP, the Communists were able to stabilize the Revolution</a:t>
            </a:r>
          </a:p>
          <a:p>
            <a:pPr marL="342900" indent="-342900">
              <a:buFont typeface="Arial" pitchFamily="34" charset="0"/>
              <a:buChar char="•"/>
            </a:pPr>
            <a:r>
              <a:rPr lang="en-US" sz="2300" dirty="0" smtClean="0"/>
              <a:t>He had influenced communism more than anyone else except Karl Marx during the Russian Revolution</a:t>
            </a:r>
            <a:endParaRPr lang="en-US" sz="2300" dirty="0"/>
          </a:p>
        </p:txBody>
      </p:sp>
      <p:sp>
        <p:nvSpPr>
          <p:cNvPr id="2" name="Title 1"/>
          <p:cNvSpPr>
            <a:spLocks noGrp="1"/>
          </p:cNvSpPr>
          <p:nvPr>
            <p:ph type="title"/>
          </p:nvPr>
        </p:nvSpPr>
        <p:spPr/>
        <p:txBody>
          <a:bodyPr>
            <a:normAutofit fontScale="90000"/>
          </a:bodyPr>
          <a:lstStyle/>
          <a:p>
            <a:r>
              <a:rPr lang="en-US" dirty="0" smtClean="0"/>
              <a:t>Who was Vladimir Lenin and what role did he play in the Russian Revolution?</a:t>
            </a:r>
            <a:endParaRPr lang="en-US" dirty="0"/>
          </a:p>
        </p:txBody>
      </p:sp>
    </p:spTree>
    <p:extLst>
      <p:ext uri="{BB962C8B-B14F-4D97-AF65-F5344CB8AC3E}">
        <p14:creationId xmlns:p14="http://schemas.microsoft.com/office/powerpoint/2010/main" val="3579213417"/>
      </p:ext>
    </p:extLst>
  </p:cSld>
  <p:clrMapOvr>
    <a:masterClrMapping/>
  </p:clrMapOvr>
  <p:transition spd="slow">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0600" y="1752600"/>
            <a:ext cx="4903470" cy="408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592070" y="6172200"/>
            <a:ext cx="4572000" cy="261610"/>
          </a:xfrm>
          <a:prstGeom prst="rect">
            <a:avLst/>
          </a:prstGeom>
        </p:spPr>
        <p:txBody>
          <a:bodyPr>
            <a:spAutoFit/>
          </a:bodyPr>
          <a:lstStyle/>
          <a:p>
            <a:r>
              <a:rPr lang="en-US" sz="1100" dirty="0" smtClean="0"/>
              <a:t>http://www.thefamouspeople.com/profiles/vladimir-lenin-96.php</a:t>
            </a:r>
            <a:endParaRPr lang="en-US" sz="1100" dirty="0"/>
          </a:p>
        </p:txBody>
      </p:sp>
    </p:spTree>
    <p:extLst>
      <p:ext uri="{BB962C8B-B14F-4D97-AF65-F5344CB8AC3E}">
        <p14:creationId xmlns:p14="http://schemas.microsoft.com/office/powerpoint/2010/main" val="2639290574"/>
      </p:ext>
    </p:extLst>
  </p:cSld>
  <p:clrMapOvr>
    <a:masterClrMapping/>
  </p:clrMapOvr>
  <p:transition spd="slow">
    <p:pull/>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51</TotalTime>
  <Words>785</Words>
  <Application>Microsoft Office PowerPoint</Application>
  <PresentationFormat>On-screen Show (4:3)</PresentationFormat>
  <Paragraphs>64</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BlackTie</vt:lpstr>
      <vt:lpstr>Russian Revolution</vt:lpstr>
      <vt:lpstr>What were the causes of the Russian Revolution?</vt:lpstr>
      <vt:lpstr>PowerPoint Presentation</vt:lpstr>
      <vt:lpstr>What was Russia like before the Revolution of 1917?</vt:lpstr>
      <vt:lpstr>PowerPoint Presentation</vt:lpstr>
      <vt:lpstr>Who was Karl Marx? How is he involved in the Russian Revolution?</vt:lpstr>
      <vt:lpstr>PowerPoint Presentation</vt:lpstr>
      <vt:lpstr>Who was Vladimir Lenin and what role did he play in the Russian Revolution?</vt:lpstr>
      <vt:lpstr>PowerPoint Presentation</vt:lpstr>
      <vt:lpstr>What is Communism?</vt:lpstr>
      <vt:lpstr>What was Russia like after the Revolution?</vt:lpstr>
      <vt:lpstr>PowerPoint Presentation</vt:lpstr>
      <vt:lpstr>Sources Used</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Russian Revolution</dc:title>
  <dc:creator>Marianna Woloshyn</dc:creator>
  <cp:lastModifiedBy>Marianna Woloshyn</cp:lastModifiedBy>
  <cp:revision>5</cp:revision>
  <dcterms:created xsi:type="dcterms:W3CDTF">2011-11-22T13:52:37Z</dcterms:created>
  <dcterms:modified xsi:type="dcterms:W3CDTF">2011-11-22T14:43:54Z</dcterms:modified>
</cp:coreProperties>
</file>